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152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23T13:02:44.149"/>
    </inkml:context>
    <inkml:brush xml:id="br0">
      <inkml:brushProperty name="width" value="0.35" units="cm"/>
      <inkml:brushProperty name="height" value="0.35" units="cm"/>
      <inkml:brushProperty name="color" value="#FFFFFF"/>
      <inkml:brushProperty name="ignorePressure" value="1"/>
    </inkml:brush>
  </inkml:definitions>
  <inkml:trace contextRef="#ctx0" brushRef="#br0">903 313,'2'1,"0"0,0 0,0 1,0-1,0 1,-1-1,1 1,0-1,-1 1,0 0,1 0,-1 0,0 0,0 0,0 0,0 0,1 3,1 1,12 23,-10-17,1 0,1 0,0-1,1 0,0 0,10 10,27 26,3-1,58 43,-76-66,1-2,1-1,0-1,2-2,53 19,-78-33,0 0,0-1,0 0,0 0,0-1,0-1,1 1,-1-2,0 1,12-3,-18 2,1 0,-1 0,0 0,0 0,0-1,0 0,0 1,0-1,0 0,-1-1,1 1,-1 0,1-1,-1 1,0-1,0 0,0 0,0 0,0 0,-1 0,0 0,1 0,-1 0,0-1,-1 1,1 0,0-1,-1-5,0-4,0 1,-1-1,0 1,-1 0,-1 0,0-1,-1 2,0-1,0 0,-2 1,1 0,-1 0,-13-17,-3-2,-1 1,-2 2,-35-32,-43-29,90 78,-1 1,0 0,-1 1,1 0,-31-10,43 17,0 0,0 1,0-1,0 1,0-1,-1 1,1 0,0 0,0 0,0 0,-1 1,1-1,0 0,0 1,0-1,0 1,0 0,0 0,0 0,-4 2,3 0,0 0,1 0,-1 0,1 1,-1-1,1 1,0 0,0-1,1 1,-3 7,-7 24,2 0,1 1,-4 62,3 118,8-163,-1 12,7 288,-4-348,-1 0,1-1,0 1,0-1,0 1,1-1,0 0,0 0,0 1,0-1,0 0,1-1,0 1,0 0,0-1,0 0,0 1,1-1,-1-1,1 1,0 0,0-1,0 0,0 0,0 0,1 0,5 1,10 1,-1-1,1 0,-1-2,1 0,21-2,-37 1,44-2,0-2,-1-2,0-2,0-2,52-18,-77 20,-1 0,1-1,-2-1,1-1,-1-1,-1-1,0 0,-1-2,-1 0,0-1,-1 0,25-35,-34 40,-1-1,0 1,-1-1,0 0,-1-1,-1 1,0-1,0 0,-2 0,1 1,-2-1,1 0,-4-24,3 36,0-1,0 1,0-1,0 1,0-1,-1 0,1 1,-1-1,1 1,-1 0,1-1,-1 1,0-1,0 1,0 0,0-1,0 1,0 0,0 0,0 0,0 0,-1 0,-1-1,2 2,-1 0,1 0,-1 0,1 0,-1 0,1 0,-1 0,1 1,0-1,-1 1,1-1,0 1,-1 0,1-1,0 1,-1 0,1 0,0 0,-2 1,-4 5,0 1,0-1,1 1,-1 0,-7 16,-150 273,163-296,1 0,0 0,-1 0,0 0,1 0,-1 0,0 0,1 0,-1 0,0 0,0-1,0 1,0 0,1-1,-1 1,0 0,0-1,-1 1,1-1,-1 1,1-1,1-1,-1 1,0 0,1-1,-1 1,1-1,-1 1,1-1,-1 1,1-1,-1 1,1-1,-1 1,1-1,0 0,-1 1,1-1,0 0,0 1,-1-1,1 0,0 1,0-2,-6-57,6 46,0 11,0 0,0-1,-1 1,1 0,0 0,-1-1,1 1,-1 0,0 0,1 0,-1 0,0-1,-1 1,1 0,0 1,0-1,-1 0,1 0,-1 1,0-1,1 0,-1 1,0 0,0-1,0 1,-2-1,-1 1,1 1,0 0,0 0,0 0,0 0,0 1,-1 0,1-1,0 2,0-1,0 0,1 1,-1-1,-6 5,-29 17,2 1,0 2,-51 47,66-58,22-15,0 0,0 0,-1 0,1 0,0 0,0 0,0 0,-1 0,1 0,0 0,0 0,0 0,0-1,-1 1,1 0,0 0,0 0,0 0,0 0,0 0,-1-1,1 1,0 0,0 0,0 0,0 0,0 0,0-1,0 1,0 0,0 0,-1 0,1-1,0 1,0 0,0 0,0 0,0 0,0-1,0 1,0 0,0 0,0 0,1-1,-1 1,0 0,0 0,0 0,0 0,0-1,0 1,0 0,0 0,20-41,7-3,24-52,-44 79,0 0,-1-1,-1 1,-1-1,0-1,2-32,-7-43,-1 65,2 0,0 1,3-1,9-52,2 22,-9 37,0-1,1 1,1 0,1 1,17-34,-21 50,-1 1,0-1,1 1,0-1,0 1,0 0,0 1,1-1,0 1,0 0,-1 0,2 0,-1 0,0 1,0 0,1 0,0 1,-1 0,1 0,-1 0,1 0,0 1,0 0,-1 0,1 0,0 1,8 2,4 1,-2 0,1 1,0 1,-1 1,0 0,-1 1,0 1,17 12,-7-2,-1 1,-1 1,35 41,11 8,-44-47,28 35,-45-46,0-1,-1 1,-1 1,5 14,-5-13,0-1,1 1,11 16,-8-17,1 1,-1 1,0 0,15 32,-13-24,0 0,1-2,2 1,19 22,-12-16,24 40,134 230,-157-265,31 51,-51-79,-1-1,1 1,-1 0,0 0,-1 0,1 1,-1-1,0 0,-1 1,1-1,-1 0,0 1,0-1,-1 8,-1-9,1 0,-1 0,0 0,0 0,0-1,0 1,-1-1,0 1,1-1,-1 0,0 0,-1 0,1 0,0-1,-1 1,-6 3,-6 1,1 0,-34 9,-4 2,-17 17,47-22,-1-1,0-2,-39 12,-15 1,1 3,-85 41,139-59,0 0,-1-1,0-1,0-1,-1-2,1 0,-30-1,154-42,110-36,-4-9,287-162,-479 238,4 0,0-2,-1 0,0-1,0 0,-1-2,-1 0,18-21,-32 34,0 0,0 1,0-1,-1 0,1 0,0 0,-1-1,1 1,-1 0,1 0,-1 0,0 0,1 0,-1-1,0 1,0 0,1 0,-1 0,0-1,-1 1,1 0,0 0,0-1,0 1,-1 0,1 0,0 0,-1 0,1 0,-1-1,0 1,1 0,-1 0,-1-1,-1 0,0 0,-1 0,0 0,1 0,-1 1,0-1,0 1,0 0,-7-1,-27-2,-1 1,1 2,-1 2,-75 10,-216 39,-406 114,610-130,-162 67,262-89,0 0,-25 17,49-27,-1-1,0 1,1-1,0 1,-1 0,1 0,0 0,0 0,0 1,0-1,0 1,0-1,1 1,-1-1,1 1,-1 3,2-5,0 0,0 0,0 1,0-1,1 0,-1 0,0 0,1 0,-1 0,1 0,0 0,-1-1,1 1,-1 0,1 0,0 0,0 0,0-1,-1 1,1 0,0-1,0 1,0-1,0 1,0-1,0 1,0-1,2 1,6 1,0 1,1-1,-1-1,1 0,0 0,0-1,18-1,-3-3,1-1,41-15,-55 17,-1-2,-1 1,1-2,-1 1,0-1,0-1,0 0,9-9,-18 16,-1 0,0 0,0 0,0 0,0-1,0 1,1 0,-1 0,0 0,0 0,0 0,0 0,0 0,0 0,1-1,-1 1,0 0,0 0,0 0,0 0,0 0,0 0,0-1,0 1,0 0,0 0,0 0,0 0,0-1,0 1,0 0,0 0,0 0,0 0,0 0,0-1,0 1,0 0,0 0,0 0,0 0,0-1,0 1,0 0,0 0,0 0,0 0,-1 0,1 0,0-1,0 1,0 0,0 0,0 0,0 0,-1 0,1 0,0 0,0 0,0 0,0 0,0 0,-1 0,1 0,0 0,-19 1,-21 9,34-9,0 1,-1 0,1 1,0-1,1 1,-1 0,0 1,1-1,0 1,-7 6,12-9,-1-1,1 0,0 1,0-1,0 1,0-1,-1 1,1-1,0 0,0 1,0-1,0 1,0-1,0 1,0-1,0 1,0-1,1 0,-1 1,0-1,0 1,0-1,0 0,1 1,-1-1,0 1,0-1,1 0,-1 1,0-1,1 0,-1 1,0-1,1 0,-1 0,0 1,1-1,-1 0,1 0,-1 0,0 0,1 1,-1-1,1 0,-1 0,1 0,5 2,1-1,-1 0,0 0,1 0,-1-1,0 0,1 0,-1-1,8-1,66-16,-75 16,63-18,0-3,-2-4,-1-2,-1-3,98-65,-155 92,1 0,-1 0,1 0,-1 0,0-1,0 0,-1 0,0-1,0 0,0 0,-1 0,6-11,-11 17,0 0,1 0,-1 0,0 0,0 1,0-1,0 0,0 0,0 0,0 0,0 1,0-1,0 0,-1 0,1 0,0 0,-1 1,1-1,0 0,-1 0,1 1,-1-1,1 0,-1 1,1-1,-1 0,0 1,1-1,-1 1,0-1,1 1,-1-1,0 1,0 0,0-1,1 1,-1 0,0 0,0 0,0-1,-1 1,-41-2,-39 10,0 4,1 4,-92 30,100-26,-190 60,148-43,104-34,1 1,0-1,0 0,-1 0,1-1,-1 0,0-1,1-1,-18 0,27 0,0 0,0 0,0 0,0 0,0 0,1 0,-1 0,0 0,0 0,0 0,0-1,0 1,0 0,1-1,-1 1,0-1,0 1,0-1,1 1,-1-1,0 0,1 1,-1-1,0 0,1 1,-1-1,1 0,-1 0,1 0,0 0,-1 1,1-1,0 0,-1 0,1 0,0 0,0 0,0 0,0 0,0 0,0 1,0-1,0 0,0 0,1 0,-1 0,0 0,1 0,-1 0,0 1,1-1,0-1,3-4,-1 1,1 0,0 1,1-1,-1 1,1 0,6-5,154-93,-110 71,83-61,-135 90,0 0,0 0,0-1,0 1,-1-1,1 1,-1-1,1 0,-1 0,0 0,0 0,0 0,-1 0,1-1,-1 1,0-1,0 1,1-7,-2 9,0 0,0 0,-1 0,1 0,-1-1,1 1,-1 0,1 1,-1-1,0 0,1 0,-1 0,0 0,0 0,0 1,0-1,1 0,-1 1,0-1,0 0,-2 0,-2-1,0 1,0-1,0 1,-1 0,1 0,-10 0,-43 2,1 2,0 2,-57 14,-166 46,220-46,45-14,1 0,-1-1,0 0,0-1,-27 1,42-4,0 0,-1 0,1 0,0 0,0 0,0 0,0 0,0 0,0 0,-1 0,1 0,0 0,0 0,0 0,0 0,0 0,0 0,-1 0,1 0,0 0,0 0,0 0,0 0,0 0,0-1,0 1,-1 0,1 0,0 0,0 0,0 0,0 0,0 0,0-1,0 1,0 0,0 0,0 0,0 0,0 0,0 0,0-1,0 1,0 0,0 0,0 0,0 0,0 0,0 0,0-1,0 1,0 0,0 0,0 0,0 0,0 0,0 0,0-1,0 1,1 0,-1 0,0 0,0 0,0 0,0 0,19-15,225-133,125-87,-369 235,34-23,-2-2,0-1,-2-2,54-62,-82 88,0-1,0 0,-1 1,1-1,-1 0,1 0,-1 0,0 0,0 0,0 0,0 0,-1 0,1 0,-1 0,0 0,0-1,0-2,-1 4,0 0,0 0,-1 0,1 0,0 0,-1 1,1-1,-1 1,1-1,-1 1,0-1,0 1,0 0,1 0,-1 0,0 0,0 0,-1 1,1-1,0 0,0 1,0 0,0-1,-5 1,-7-1,0 0,0 1,-1 1,1 0,0 1,-24 6,-92 34,39-5,2 4,-108 68,136-70,2 2,2 3,-95 94,112-87,39-50,1-1,-1 1,1-1,-1 1,1-1,-1 1,1 0,-1-1,1 1,0 0,-1-1,1 1,0 0,0-1,0 1,-1 0,1-1,0 1,0 0,0 0,0-1,0 1,0 0,0-1,1 1,-1 0,0-1,0 1,0 0,1 0,-1 0,21-9,5-12,-2 0,-1-2,36-41,9-10,-50 55,-3 5,-1-1,0-1,14-20,-27 34,0 0,0 0,-1 0,1 0,0 0,-1 0,1 0,-1 0,1 0,-1 0,0 0,1-1,-1 1,0 0,0 0,0 0,0 0,0-1,0 1,0 0,0 0,0 0,0 0,-1-1,1 1,0 0,-1 0,1 0,-1 0,-1-2,0 1,0 1,-1-1,1 1,0 0,-1 0,1 0,-1 0,0 0,1 0,-1 1,0-1,-5 1,-9-1,0 1,-1 1,-20 4,22-3,1 1,-1 0,1 2,0 0,0 0,1 1,0 1,-17 10,30-13,12-6,38-16,-1-2,85-50,88-71,-214 137,151-111,-135 96,-2 0,0-2,-2-1,27-37,-42 54,0-1,-1 1,0-1,0 0,-1 0,1 0,-2 0,3-11,-3 15,-1 0,0 1,0-1,0 0,0 1,-1-1,1 0,0 1,-1-1,1 0,-1 1,0-1,1 1,-1-1,0 1,0-1,0 1,0 0,0-1,0 1,-1 0,1 0,0 0,0 0,-1 0,1 0,-1 0,1 0,-1 1,1-1,-1 1,0-1,1 1,-1-1,-2 1,-7-2,1 1,-1 0,0 1,0 1,1-1,-1 2,0-1,1 2,-1-1,1 1,-11 5,-18 8,-52 31,75-39,-165 96,167-97,20-13,2-2,-12 8,-20 12,1 2,1 1,-23 18,19-13,67-50,130-99,-141 104,-3-1,0-1,39-51,-59 68,-1 0,0 0,0-1,-1 0,-1 0,0 0,0-1,2-13,-5 18,0-1,0 1,-1-1,0 1,0 0,-1-1,0 1,0-1,0 1,-1 0,-1 0,1 0,-6-10,8 16,0 0,-1 0,1 0,0 0,0 0,0 0,0-1,0 1,0 0,0 0,0 0,0 0,0 0,1 0,-1 0,0 0,1 0,-1 0,1 0,-1 0,1 0,-1 0,1 1,0-1,-1 0,1 0,0 1,0-1,-1 0,1 1,0-1,0 0,0 1,0-1,2 1,46-22,-28 14,-16 5,12-6,-1 0,1 1,1 1,0 1,0 0,0 1,1 1,23-2,-23 5,1-1,0 1,0 1,1 1,25 4,-41-4,0 1,0-1,0 1,0-1,0 2,-1-1,1 0,-1 1,1 0,-1 0,0 0,0 0,0 1,-1 0,1 0,-1 0,0 0,0 0,-1 1,1-1,3 9,30 75,4-3,53 86,7-35,-85-114,1-1,1 0,38 36,-42-46,0 0,0-1,1-1,0 0,0-1,1 0,23 8,-15-14,-22-2,-1 0,0 0,0 0,0-1,1 1,-1 0,0 0,0 0,0-1,0 1,0 0,0 0,1-1,-1 1,0 0,0 0,0-1,0 1,0 0,0-1,0 1,0 0,0 0,0-1,0 1,0 0,-1 0,1-1,0 1,0 0,0 0,0-1,0 1,0 0,-1 0,1-1,0 1,0 0,0 0,-1-1,-1-1,0 0,0 0,0-1,-1 1,1 1,-1-1,1 0,-1 0,0 1,0 0,0 0,-5-2,3 2,0 0,0 1,0-1,0 1,0 1,-1-1,1 1,0-1,0 1,0 1,0-1,0 1,0 0,1 0,-1 0,1 1,-1 0,-4 3,7-4,0 0,-1 0,1 0,0 1,0-1,0 1,1-1,-1 1,1 0,-1-1,1 1,0 0,0 0,0 0,0 0,1 0,-1 0,1 0,0 0,0 1,0-1,0 0,0 0,1 0,-1 0,1 0,0 0,0 0,0 0,0 0,1-1,1 4,3 4,0-1,0 0,1 0,1-1,-1 1,1-2,1 1,-1-1,12 7,13 6,49 22,-54-29,0 2,50 33,-36-14,76 55,-113-86,0 0,0 1,-1 0,0-1,0 1,0 1,0-1,-1 1,1-1,-1 1,0 0,4 10,-7-13,1 0,-1-1,0 1,1 0,-1 0,0 0,0 0,0 0,0 0,0 0,-1 0,1 0,-1 0,1 0,-1-1,0 1,0 0,1 0,-1-1,0 1,-1 0,1-1,0 1,0-1,-1 0,1 1,-1-1,1 0,-1 0,1 0,-1 0,0 0,0 0,1 0,-1 0,0-1,0 1,0-1,0 0,-3 1,-26 5,-1-1,1-2,-1-1,0-2,-45-4,46 1,0 2,0 0,0 3,0 0,-56 13,78-12,0 0,0 1,1 0,-1 1,-14 11,21-15,1-1,0 1,0 0,0 0,0 0,0 0,0 1,0-1,1 0,-1 0,0 0,1 1,-1-1,1 0,-1 1,1-1,-1 0,1 1,0 1,0-2,1 1,-1-1,1 0,0 0,0 1,-1-1,1 0,0 0,0 0,0 0,0 0,0 0,0 0,1 0,-1 0,0 0,0-1,1 1,-1-1,1 1,-1-1,0 1,3 0,5 1,1 0,-1-1,1 0,-1 0,1-1,-1 0,1 0,0-1,14-4,-16 3,0 0,1 1,-1 0,1 1,0-1,-1 2,1-1,-1 1,1 0,-1 1,1 0,-1 1,11 4,-9-1,-1 0,0 1,0 0,-1 1,0-1,0 2,0-1,11 19,24 26,-33-43,-1 1,-1-1,1 2,-2-1,1 1,-2 1,0-1,0 1,-1 0,-1 0,0 0,-1 1,3 22,-5-19,-1 0,0 0,-1 0,-1-1,-1 1,0 0,-1-1,-1 0,0 1,-14 26,17-37,-1-1,0 1,0 0,0 0,0-1,-1 0,0 0,0 0,0 0,-1-1,0 1,0-1,0 0,0-1,0 1,-1-1,-8 4,-21 8,2 2,0 2,-36 27,28-19,-62 32,83-50,-10 7,-1-2,-1-1,0-1,-1-2,-53 9,79-19,0 1,1 0,-1 0,0 0,1 0,-1 1,1 0,-1 1,1-1,0 1,0 0,0 1,1 0,-1 0,-7 6,13-9,-1 0,0 0,1 0,-1 0,1 0,-1 0,1 0,0 0,-1 0,1 1,0-1,0 0,0 0,0 0,0 0,0 0,0 0,0 0,0 1,1-1,-1 0,0 0,1 0,-1 0,1 0,-1 0,1 0,-1 0,1 0,0 0,-1 0,1-1,0 1,0 0,0 0,-1-1,1 1,0 0,0-1,0 1,2 0,4 3,0-1,0 0,0 0,14 3,16 2,1-1,0-2,0-2,0-2,44-4,190-34,-242 31,-1-3,0 0,0-2,-1-1,0-1,-1-1,-1-2,-1 0,30-26,-39 30,-1 3,-1-1,-1-1,0 0,0-1,-1 0,-1-1,0 0,-1 0,15-27,-24 39,0 0,-1 0,1-1,0 1,-1 0,0-1,1 1,-1-1,0 1,1 0,-1-1,0 1,0-1,0 1,0-1,-1 1,1 0,0-1,-1 1,1-1,0 1,-1 0,0 0,1-1,-1 1,0 0,0 0,1-1,-1 1,0 0,0 0,0 0,-1 0,1 1,0-1,0 0,0 0,-1 1,1-1,0 0,-1 1,1-1,-3 1,-6-3,-1 1,0 0,0 1,-18 0,23 1,-26-1,-1 1,1 1,-1 3,1 0,0 2,1 1,0 2,0 1,0 1,1 2,-29 17,-146 110,119-79,68-48,-1-1,0 0,-1-2,0 0,0-1,-1-1,0-1,-1-1,0-1,0-1,0-1,-45 1,64-4,-1 0,1-1,-1 1,1-1,-1 1,1-1,-1 0,1-1,0 1,-1-1,1 1,0-1,0 0,0 0,0 0,1 0,-1-1,1 1,-1-1,1 0,0 0,0 1,0-1,0-1,0 1,1 0,-1 0,1-1,0 1,0 0,0-1,1 1,-1-1,1 0,0 1,0-1,1-6,0-5,1-1,0 0,2 1,0-1,0 1,1 0,9-16,-10 20,1 0,0 0,1 1,0-1,1 1,0 1,1-1,0 1,0 1,1-1,0 2,0-1,1 1,0 0,0 1,12-5,100-34,-84 33,0-1,-1-3,53-29,-84 41,0 0,-1 0,1 0,-1-1,0 0,8-9,-12 13,0 0,-1 0,1 0,-1 0,1 0,-1 0,0-1,1 1,-1 0,0 0,0 0,1 0,-1 0,0 0,0-1,0 1,-1 0,1 0,0-2,-1 2,0-1,0 1,0-1,0 1,0 0,0-1,-1 1,1 0,0 0,-1 0,1 0,-1 0,1 0,-1 0,1 1,-4-2,-9-3,0 1,-1 0,0 1,1 0,-1 1,-27 1,-94 10,125-8,-73 10,1 5,-121 38,119-22,83-32,0 1,0 0,0-1,1 1,-1 0,0 0,0 0,1 0,-1 0,1 1,-1-1,1 0,0 1,-1-1,1 1,0 0,0-1,0 1,0 0,-1 1,3-1,0-1,1 1,-1-1,0 1,0-1,1 0,-1 1,1-1,-1 0,1 0,0 0,-1 0,1 0,0-1,-1 1,1 0,0-1,0 0,0 1,0-1,0 0,2 0,29 6,1-2,-1-1,1-1,-1-2,41-6,170-33,-216 34,95-21,140-47,-240 65,-1-1,38-20,-58 28,0 0,0-1,0 1,-1 0,1-1,0 1,0-1,-1 0,1 1,-1-1,0 0,3-4,-4 6,0-1,0 0,0 1,0-1,0 1,0-1,0 0,0 1,0-1,0 0,0 1,-1-1,1 0,0 1,0-1,-1 1,1-1,0 1,-1-1,1 0,0 1,-1-1,1 1,-1 0,1-1,-1 1,1-1,-2 1,-4-4,0 1,0 1,-1-1,0 1,1 0,-13-1,-31-5,1 3,-1 3,0 1,-80 10,34 3,-137 38,143-23,-140 62,228-88,1 0,-1-1,0 1,0 0,0-1,1 0,-1 1,0-1,0 0,0 0,1 0,-1 0,0 0,0 0,0-1,0 1,1-1,-1 1,0-1,0 0,1 0,-1 1,1-1,-1 0,1 0,-1-1,1 1,-1 0,1 0,0-1,-2-1,-20-16,-3 4,0 1,-1 2,0 0,-41-10,-117-19,183 41,-1 0,1 0,0 0,0-1,0 1,-1-1,1 1,0-1,0 0,0 0,0 0,0 0,0 0,1 0,-1-1,0 1,1-1,-1 1,1-1,-1 1,-1-4,3 3,0 0,0 0,1 0,-1 0,0 0,1 0,0 0,-1 1,1-1,0 0,0 0,0 0,0 1,0-1,0 0,1 1,-1-1,0 1,1-1,-1 1,4-2,16-15,-16 15,0 0,-1-1,1 0,-1 1,0-1,-1-1,1 1,-1-1,1 1,1-6,-4 9,-1 1,0-1,0 1,0-1,0 0,0 1,0-1,0 1,0-1,0 1,0-1,0 0,0 1,0-1,0 1,-1-1,1 1,0-1,0 1,-1-1,1 1,0-1,-1 1,1 0,0-1,-1 1,1-1,-1 1,1 0,-1-1,-21-7,-30 4,48 4,-24 0,17 1,0-1,0 0,0-1,0-1,-15-3,23 4,1 1,-1-1,1-1,-1 1,1 0,0 0,0-1,0 0,0 1,0-1,0 0,0 0,0 0,1 0,-1 0,1 0,0 0,-1-1,1 1,0-1,0 1,0-1,1 1,-1-1,1 1,-1-1,1-5,0-2,1 0,0 0,1-1,4-16,-3 19,-1 0,0-1,-1 1,0-1,0 1,-1-1,0-9,-1 15,0 0,0 0,0 1,0-1,0 1,0-1,-1 1,0 0,1-1,-1 1,0 0,0 0,0 0,0 0,0 0,0 1,-1-1,1 1,-1-1,1 1,-1 0,1 0,-1 0,0 0,0 0,-4 0,5 1,0-1,0 1,0-1,1 1,-1-1,0 0,1 0,-1 0,0 0,1 0,-1 0,1-1,-1 1,1 0,0-1,0 1,0-1,-1 0,1 1,1-1,-2-2,1 0,0 0,0 1,0-1,1 0,0 0,0 0,0 0,0 0,1 1,0-6,5-11,0 2,1-1,13-26,-12 29,55-142,-56 134,-1 0,-1 0,-1 0,1-48,-5 32,-1 22,1 0,0 1,1-1,1 0,1 0,1 1,7-23,12-18,89-202,-162 333,42-59,0 0,-2-1,0 0,0-1,-1 0,-1-1,0 0,0 0,-1-2,-17 11,-21 10,-79 33,94-47,4-2,0 2,1 1,1 2,-37 29,57-40,0 1,1 0,0 1,1 0,0 0,1 1,0 0,0 0,1 0,1 1,0 0,0 0,2 1,-1-1,-1 15,3-18,-3 28,7-31,6-20,19-42,2 1,52-72,-26 42,186-291,-221 345,2 1,0 1,2 1,1 1,41-35,-46 46,0 0,2 2,-1 0,2 2,0 0,0 1,1 2,39-11,-54 18,0 0,1 1,-1 0,0 1,12 1,-19-1,-1 0,0 0,0 0,0 0,1 0,-1 0,0 0,0 0,0 1,1-1,-1 1,0-1,0 1,0-1,0 1,0 0,0-1,0 1,0 0,0 0,0 0,-1 0,1 0,0 0,0 0,-1 0,1 0,-1 0,1 0,-1 0,1 0,-1 0,0 1,1-1,-1 0,0 0,0 0,0 1,0-1,0 0,0 0,-1 0,1 1,0-1,0 0,-1 0,1 0,-1 0,1 1,-2 0,-20 39,-2-1,-2-1,-1-1,-34 35,56-67,-32 35,-46 39,55-55,1 0,1 3,1 0,-35 51,24-17,2 1,-32 84,46-101,-2-2,-41 64,24-45,24-40,1 1,2 0,0 0,2 1,0 0,2 1,1 0,1 1,1-1,-2 51,7-76,-1 31,2 1,7 44,-7-67,1-1,1 1,0 0,0-1,1 0,0 0,1 0,0 0,0-1,1 1,0-1,9 9,23 18,1-2,1-2,2-2,1-1,53 25,-95-52,0 0,1 0,-1-1,1 1,-1 0,0-1,1 1,-1-1,1 1,0-1,-1 0,1 0,-1 0,1 0,-1 0,1 0,0 0,2-1,-4 1,1-1,-1 0,1 1,-1-1,0 0,1 0,-1 1,0-1,0 0,0 0,0 0,1 1,-1-1,0 0,0 0,-1 0,1 1,0-1,0 0,0 0,0 1,-1-1,1 0,0 0,-1 0,-33-62,28 54,-167-264,167 260,0-1,2 0,0 0,0 0,1-1,1 1,0-1,1 0,1 1,2-24,6 46,1 11,11 30,1-1,3-1,2-1,1-2,3 0,37 42,0 5,15 18,-72-97,0-2,1 1,1-2,0 1,0-2,1 1,14 6,69 27,48 25,-125-58,1 0,1-1,-1-1,1-1,0-1,43 5,-1-5,64-3,-138-2,-105-2,101 1,0-1,0 0,0-1,1-1,0 0,-1-1,-13-6,-149-98,177 109,-1 0,1-1,-1 1,1 0,-1 0,1 0,-1-1,1 1,0 0,-1 0,1-1,-1 1,1 0,0-1,-1 1,1-1,0 1,-1 0,1-1,0 1,0-1,-1 1,1-1,0 1,0-1,0 1,0-1,-1 1,1-1,0 1,0-2,16-4,35 2,-48 4,161-9,-1-6,0-8,-2-7,185-59,-81-14,-248 95,6 1,0 0,0 1,0 1,1 1,0 2,0 0,25 2,-21 4,-28-4,0 1,0-1,0 0,0 0,0 1,1-1,-1 0,0 1,0-1,0 0,0 0,0 1,0-1,0 0,0 1,0-1,0 0,0 0,0 1,0-1,-1 0,1 1,0-1,0 0,0 0,0 1,0-1,-1 0,1 0,0 0,0 1,0-1,-1 0,1 0,0 0,0 1,-1-1,1 0,0 0,0 0,-1 0,1 0,-5 3,0 0,0 0,0-1,-1 0,1 0,-10 2,-11 1,-1-2,0-1,-1-1,1-1,-45-6,53 3,0-1,0-1,0-1,1 0,0-1,1-1,-1-1,-28-19,-34-27,3-4,3-4,-73-77,132 122,1-2,1 0,1 0,1-1,1-1,0 0,2 0,0-1,2 0,1 0,-4-35,1-28,6-159,5 130,-3 101,2 1,0-1,0 0,2 1,-1 0,2 0,9-22,55-87,-37 69,-18 28,2 0,0 2,25-30,-33 46,-1-1,1 1,0 1,1-1,0 1,0 1,0 0,0 0,1 1,0 0,0 0,15-2,-1 0,-16 4,-1 0,1 0,0 0,1 1,-1 1,14 0,-21 0,0 1,0-1,0 1,0 0,0-1,-1 1,1 0,0 0,0 0,-1 0,1 0,-1-1,1 1,0 0,-1 0,0 0,1 1,-1-1,0 0,1 0,-1 0,0 0,0 0,0 0,0 0,0 0,0 1,0-1,-1 0,1 0,0 0,0 0,-1 0,1 0,-1 0,0 1,-15 41,6-19,1 0,2 1,0 0,1 0,2 0,0 1,1 42,2-31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customXml" Target="../ink/ink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6819E72-8A1B-47F2-B2F1-FFF8CF9CB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564" y="294350"/>
            <a:ext cx="4762872" cy="707678"/>
          </a:xfrm>
        </p:spPr>
        <p:txBody>
          <a:bodyPr>
            <a:normAutofit/>
          </a:bodyPr>
          <a:lstStyle/>
          <a:p>
            <a:r>
              <a:rPr lang="fr-FR" sz="4000" b="1" dirty="0"/>
              <a:t>Inventer une définition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D6C1289-6B3E-42DD-AEC5-7F8AD86F8434}"/>
              </a:ext>
            </a:extLst>
          </p:cNvPr>
          <p:cNvSpPr txBox="1">
            <a:spLocks/>
          </p:cNvSpPr>
          <p:nvPr/>
        </p:nvSpPr>
        <p:spPr>
          <a:xfrm>
            <a:off x="1824754" y="1224699"/>
            <a:ext cx="8208912" cy="70767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Invente une définition pour ces mots :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" name="Encre 9">
                <a:extLst>
                  <a:ext uri="{FF2B5EF4-FFF2-40B4-BE49-F238E27FC236}">
                    <a16:creationId xmlns:a16="http://schemas.microsoft.com/office/drawing/2014/main" id="{153CDB76-9954-4E5D-955B-2A0FBBAAB14E}"/>
                  </a:ext>
                </a:extLst>
              </p14:cNvPr>
              <p14:cNvContentPartPr/>
              <p14:nvPr/>
            </p14:nvContentPartPr>
            <p14:xfrm>
              <a:off x="6458120" y="4016942"/>
              <a:ext cx="1076400" cy="903600"/>
            </p14:xfrm>
          </p:contentPart>
        </mc:Choice>
        <mc:Fallback>
          <p:pic>
            <p:nvPicPr>
              <p:cNvPr id="10" name="Encre 9">
                <a:extLst>
                  <a:ext uri="{FF2B5EF4-FFF2-40B4-BE49-F238E27FC236}">
                    <a16:creationId xmlns:a16="http://schemas.microsoft.com/office/drawing/2014/main" id="{153CDB76-9954-4E5D-955B-2A0FBBAAB14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95141" y="3953942"/>
                <a:ext cx="1201998" cy="102924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Picture 4" descr="Point D'Interrogation, Question, Réponse">
            <a:extLst>
              <a:ext uri="{FF2B5EF4-FFF2-40B4-BE49-F238E27FC236}">
                <a16:creationId xmlns:a16="http://schemas.microsoft.com/office/drawing/2014/main" id="{5BC7864D-37DA-4B97-8A99-206C2AFB7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960" y="2266047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4748A74-0223-4AEF-AA87-B7B789226736}"/>
              </a:ext>
            </a:extLst>
          </p:cNvPr>
          <p:cNvSpPr txBox="1"/>
          <p:nvPr/>
        </p:nvSpPr>
        <p:spPr>
          <a:xfrm>
            <a:off x="205846" y="6324112"/>
            <a:ext cx="79236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: Je produis un écrit répondant à une consigne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6347208C-0EE4-4D39-8900-65A538E5AEBF}"/>
              </a:ext>
            </a:extLst>
          </p:cNvPr>
          <p:cNvSpPr txBox="1">
            <a:spLocks/>
          </p:cNvSpPr>
          <p:nvPr/>
        </p:nvSpPr>
        <p:spPr>
          <a:xfrm rot="20467957">
            <a:off x="2051122" y="2308904"/>
            <a:ext cx="2088232" cy="707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rgbClr val="0070C0"/>
                </a:solidFill>
              </a:rPr>
              <a:t>batayole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D5FB13EB-3A6E-48E9-9DC8-F379EC1F9CA4}"/>
              </a:ext>
            </a:extLst>
          </p:cNvPr>
          <p:cNvSpPr txBox="1">
            <a:spLocks/>
          </p:cNvSpPr>
          <p:nvPr/>
        </p:nvSpPr>
        <p:spPr>
          <a:xfrm rot="699676">
            <a:off x="2533140" y="3598321"/>
            <a:ext cx="2088232" cy="707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rgbClr val="0070C0"/>
                </a:solidFill>
              </a:rPr>
              <a:t>infrangible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D90DF16E-0DAD-4C23-9150-6A2354FE18B1}"/>
              </a:ext>
            </a:extLst>
          </p:cNvPr>
          <p:cNvSpPr txBox="1">
            <a:spLocks/>
          </p:cNvSpPr>
          <p:nvPr/>
        </p:nvSpPr>
        <p:spPr>
          <a:xfrm rot="20509546">
            <a:off x="2186085" y="4522163"/>
            <a:ext cx="2088232" cy="707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rgbClr val="0070C0"/>
                </a:solidFill>
              </a:rPr>
              <a:t>musser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8CDB4751-AEF9-49FB-9377-5B6A6C403978}"/>
              </a:ext>
            </a:extLst>
          </p:cNvPr>
          <p:cNvSpPr txBox="1">
            <a:spLocks/>
          </p:cNvSpPr>
          <p:nvPr/>
        </p:nvSpPr>
        <p:spPr>
          <a:xfrm rot="677153">
            <a:off x="7260868" y="2308904"/>
            <a:ext cx="2088232" cy="707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rgbClr val="0070C0"/>
                </a:solidFill>
              </a:rPr>
              <a:t>argousin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7" name="Espace réservé du texte 3">
            <a:extLst>
              <a:ext uri="{FF2B5EF4-FFF2-40B4-BE49-F238E27FC236}">
                <a16:creationId xmlns:a16="http://schemas.microsoft.com/office/drawing/2014/main" id="{1020BC3E-E70D-41C2-A202-112B1A1C31B2}"/>
              </a:ext>
            </a:extLst>
          </p:cNvPr>
          <p:cNvSpPr txBox="1">
            <a:spLocks/>
          </p:cNvSpPr>
          <p:nvPr/>
        </p:nvSpPr>
        <p:spPr>
          <a:xfrm rot="21029792">
            <a:off x="7359768" y="3368719"/>
            <a:ext cx="2088232" cy="707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rgbClr val="0070C0"/>
                </a:solidFill>
              </a:rPr>
              <a:t>gambiller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8" name="Espace réservé du texte 3">
            <a:extLst>
              <a:ext uri="{FF2B5EF4-FFF2-40B4-BE49-F238E27FC236}">
                <a16:creationId xmlns:a16="http://schemas.microsoft.com/office/drawing/2014/main" id="{1728DB5F-9A0E-4EEC-91F0-4049BC23FF24}"/>
              </a:ext>
            </a:extLst>
          </p:cNvPr>
          <p:cNvSpPr txBox="1">
            <a:spLocks/>
          </p:cNvSpPr>
          <p:nvPr/>
        </p:nvSpPr>
        <p:spPr>
          <a:xfrm rot="778148">
            <a:off x="7439704" y="4723939"/>
            <a:ext cx="2088232" cy="707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rgbClr val="0070C0"/>
                </a:solidFill>
              </a:rPr>
              <a:t>hourvari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5F212CC-E29F-4481-9342-BDF7F7EAD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127" y="253772"/>
            <a:ext cx="4921932" cy="681194"/>
          </a:xfrm>
        </p:spPr>
        <p:txBody>
          <a:bodyPr>
            <a:noAutofit/>
          </a:bodyPr>
          <a:lstStyle/>
          <a:p>
            <a:r>
              <a:rPr lang="fr-FR" sz="4000" b="1" dirty="0"/>
              <a:t>Personnage célèbre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C2561D54-B067-42E0-98FA-6E35870FA5FD}"/>
              </a:ext>
            </a:extLst>
          </p:cNvPr>
          <p:cNvSpPr txBox="1">
            <a:spLocks/>
          </p:cNvSpPr>
          <p:nvPr/>
        </p:nvSpPr>
        <p:spPr>
          <a:xfrm>
            <a:off x="1765362" y="1780383"/>
            <a:ext cx="5051998" cy="38126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Écris </a:t>
            </a:r>
            <a:r>
              <a:rPr lang="fr-FR" sz="2400" dirty="0">
                <a:solidFill>
                  <a:srgbClr val="9563AA"/>
                </a:solidFill>
              </a:rPr>
              <a:t>5 phrases (CM1), </a:t>
            </a:r>
            <a:r>
              <a:rPr lang="fr-FR" sz="2400" dirty="0">
                <a:solidFill>
                  <a:srgbClr val="13B794"/>
                </a:solidFill>
              </a:rPr>
              <a:t>6 phrases (CM2) </a:t>
            </a:r>
            <a:r>
              <a:rPr lang="fr-FR" sz="2400" dirty="0"/>
              <a:t>sur ce que tu as retenu de la vie du personnage du texte. 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Sur les 5 ou 6, il devra y en avoir 2 écrites à la forme négative.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D9A9B1-8A1A-4EF7-A46E-CE17CDF40623}"/>
              </a:ext>
            </a:extLst>
          </p:cNvPr>
          <p:cNvSpPr txBox="1"/>
          <p:nvPr/>
        </p:nvSpPr>
        <p:spPr>
          <a:xfrm>
            <a:off x="467544" y="5938268"/>
            <a:ext cx="79236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: Je produis un écrit répondant à une consigne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2E4274B-B870-49E1-8C10-8D532E0090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873105"/>
            <a:ext cx="4638040" cy="463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91</Words>
  <Application>Microsoft Office PowerPoint</Application>
  <PresentationFormat>Grand écran</PresentationFormat>
  <Paragraphs>61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Inventer une définition</vt:lpstr>
      <vt:lpstr>Personnage célèbre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2022-01-23T13:05:20Z</dcterms:modified>
</cp:coreProperties>
</file>